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69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6205"/>
    <a:srgbClr val="EABA34"/>
    <a:srgbClr val="FA7624"/>
    <a:srgbClr val="FF9900"/>
    <a:srgbClr val="FF9933"/>
    <a:srgbClr val="6E762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-37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B14CD2-E619-436E-AEDB-11AEB6781BE3}" type="datetimeFigureOut">
              <a:rPr lang="ru-RU" smtClean="0"/>
              <a:pPr/>
              <a:t>30.09.2015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AEC33-409E-42D8-A47A-7E6D2B0CD7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5242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AEC33-409E-42D8-A47A-7E6D2B0CD77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6376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F95D8-2570-4C45-9A53-0EDCB9D610BC}" type="datetimeFigureOut">
              <a:rPr lang="ru-RU" smtClean="0"/>
              <a:pPr/>
              <a:t>30.09.2015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1680-F052-4899-9BC5-1269B1633E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5929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F95D8-2570-4C45-9A53-0EDCB9D610BC}" type="datetimeFigureOut">
              <a:rPr lang="ru-RU" smtClean="0"/>
              <a:pPr/>
              <a:t>30.09.2015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1680-F052-4899-9BC5-1269B1633E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265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F95D8-2570-4C45-9A53-0EDCB9D610BC}" type="datetimeFigureOut">
              <a:rPr lang="ru-RU" smtClean="0"/>
              <a:pPr/>
              <a:t>30.09.2015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1680-F052-4899-9BC5-1269B1633E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249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F95D8-2570-4C45-9A53-0EDCB9D610BC}" type="datetimeFigureOut">
              <a:rPr lang="ru-RU" smtClean="0"/>
              <a:pPr/>
              <a:t>30.09.2015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1680-F052-4899-9BC5-1269B1633E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6542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F95D8-2570-4C45-9A53-0EDCB9D610BC}" type="datetimeFigureOut">
              <a:rPr lang="ru-RU" smtClean="0"/>
              <a:pPr/>
              <a:t>30.09.2015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1680-F052-4899-9BC5-1269B1633E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9396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F95D8-2570-4C45-9A53-0EDCB9D610BC}" type="datetimeFigureOut">
              <a:rPr lang="ru-RU" smtClean="0"/>
              <a:pPr/>
              <a:t>30.09.2015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1680-F052-4899-9BC5-1269B1633E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5258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F95D8-2570-4C45-9A53-0EDCB9D610BC}" type="datetimeFigureOut">
              <a:rPr lang="ru-RU" smtClean="0"/>
              <a:pPr/>
              <a:t>30.09.2015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1680-F052-4899-9BC5-1269B1633E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3473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F95D8-2570-4C45-9A53-0EDCB9D610BC}" type="datetimeFigureOut">
              <a:rPr lang="ru-RU" smtClean="0"/>
              <a:pPr/>
              <a:t>30.09.2015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1680-F052-4899-9BC5-1269B1633E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0802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F95D8-2570-4C45-9A53-0EDCB9D610BC}" type="datetimeFigureOut">
              <a:rPr lang="ru-RU" smtClean="0"/>
              <a:pPr/>
              <a:t>30.09.2015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1680-F052-4899-9BC5-1269B1633E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8536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F95D8-2570-4C45-9A53-0EDCB9D610BC}" type="datetimeFigureOut">
              <a:rPr lang="ru-RU" smtClean="0"/>
              <a:pPr/>
              <a:t>30.09.2015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1680-F052-4899-9BC5-1269B1633E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4174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F95D8-2570-4C45-9A53-0EDCB9D610BC}" type="datetimeFigureOut">
              <a:rPr lang="ru-RU" smtClean="0"/>
              <a:pPr/>
              <a:t>30.09.2015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1680-F052-4899-9BC5-1269B1633E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5980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F95D8-2570-4C45-9A53-0EDCB9D610BC}" type="datetimeFigureOut">
              <a:rPr lang="ru-RU" smtClean="0"/>
              <a:pPr/>
              <a:t>30.09.2015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31680-F052-4899-9BC5-1269B1633E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1347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3.gif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72079" y="2967335"/>
            <a:ext cx="108478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i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Осень  в  гости  просим</a:t>
            </a:r>
            <a:endParaRPr lang="ru-RU" sz="8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2626" y="4165485"/>
            <a:ext cx="7194667" cy="28778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1396" y="427653"/>
            <a:ext cx="6349206" cy="253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8140032"/>
      </p:ext>
    </p:extLst>
  </p:cSld>
  <p:clrMapOvr>
    <a:masterClrMapping/>
  </p:clrMapOvr>
  <p:transition spd="slow" advTm="2145">
    <p:wheel spokes="1"/>
    <p:sndAc>
      <p:stSnd>
        <p:snd r:embed="rId3" name="wind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618" y="2850138"/>
            <a:ext cx="4565747" cy="32788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3059" y="210483"/>
            <a:ext cx="6625702" cy="46475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1110" y="766916"/>
            <a:ext cx="4011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А в садах собирают урожай фруктов.</a:t>
            </a:r>
            <a:endParaRPr lang="ru-RU" sz="32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09555" y="4686049"/>
            <a:ext cx="6349206" cy="253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6442892"/>
      </p:ext>
    </p:extLst>
  </p:cSld>
  <p:clrMapOvr>
    <a:masterClrMapping/>
  </p:clrMapOvr>
  <p:transition spd="slow" advTm="6147">
    <p:wheel spokes="1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5807" y="3504634"/>
            <a:ext cx="3951875" cy="29639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31214" y="217635"/>
            <a:ext cx="3846307" cy="2884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52283" y="432618"/>
            <a:ext cx="63221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С наступлением холодов насекомых становится всё меньше и меньше. Птицы собираются в стаи и улетают в тёплые края.</a:t>
            </a:r>
            <a:endParaRPr lang="ru-RU" sz="28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2386" y="2340077"/>
            <a:ext cx="3877022" cy="3107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4153" y="5251041"/>
            <a:ext cx="4741621" cy="189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4924162"/>
      </p:ext>
    </p:extLst>
  </p:cSld>
  <p:clrMapOvr>
    <a:masterClrMapping/>
  </p:clrMapOvr>
  <p:transition spd="slow" advTm="14193">
    <p:wheel spokes="1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8707" y="2073951"/>
            <a:ext cx="4835163" cy="26063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66868" y="2946502"/>
            <a:ext cx="2846180" cy="35691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768" y="3103568"/>
            <a:ext cx="2421714" cy="2488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4480" y="4786594"/>
            <a:ext cx="5178516" cy="20714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9768" y="491613"/>
            <a:ext cx="106385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Звери готовятся к зиме. Делают запасы, Строят и утепляют свои жилища. Меняют летние шубки на зимние, которые пушистее и теплее.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xmlns="" val="400989217"/>
      </p:ext>
    </p:extLst>
  </p:cSld>
  <p:clrMapOvr>
    <a:masterClrMapping/>
  </p:clrMapOvr>
  <p:transition spd="slow" advTm="9696">
    <p:wheel spokes="1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73139" y="633749"/>
            <a:ext cx="2872123" cy="2158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121" y="973510"/>
            <a:ext cx="5784787" cy="3015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3839" y="4438184"/>
            <a:ext cx="2669458" cy="2002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321" y="4193314"/>
            <a:ext cx="3469879" cy="24918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46134" y="4193314"/>
            <a:ext cx="2981325" cy="2400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2787" y="245806"/>
            <a:ext cx="10481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Что нам осень принесла ?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xmlns="" val="4198876363"/>
      </p:ext>
    </p:extLst>
  </p:cSld>
  <p:clrMapOvr>
    <a:masterClrMapping/>
  </p:clrMapOvr>
  <p:transition spd="slow" advTm="14068">
    <p:wheel spokes="1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4185" y="3200399"/>
            <a:ext cx="5583609" cy="3489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996" y="493240"/>
            <a:ext cx="5360516" cy="4031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024" y="5217125"/>
            <a:ext cx="4418517" cy="17674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66503" y="1091381"/>
            <a:ext cx="6007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А вот так мы можем поиграть с осенними листочками.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xmlns="" val="1853824436"/>
      </p:ext>
    </p:extLst>
  </p:cSld>
  <p:clrMapOvr>
    <a:masterClrMapping/>
  </p:clrMapOvr>
  <p:transition spd="slow" advTm="18634">
    <p:wheel spokes="1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6399" y="262581"/>
            <a:ext cx="582930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989" y="2621005"/>
            <a:ext cx="5362832" cy="4026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2794" y="4469873"/>
            <a:ext cx="6349206" cy="25396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989" y="506627"/>
            <a:ext cx="5362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Далее наступает поздняя осень. По ночам бывают заморозки.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xmlns="" val="2342382764"/>
      </p:ext>
    </p:extLst>
  </p:cSld>
  <p:clrMapOvr>
    <a:masterClrMapping/>
  </p:clrMapOvr>
  <p:transition spd="slow" advTm="4435">
    <p:wheel spokes="1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7642" y="3173361"/>
            <a:ext cx="4762500" cy="3571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2852" y="291799"/>
            <a:ext cx="4602194" cy="3209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933" y="125361"/>
            <a:ext cx="2286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718486" y="531341"/>
            <a:ext cx="42630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Лужи покрываются льдом. Летят первые снежинки. Иногда случаются и настоящие снегопады.</a:t>
            </a:r>
            <a:endParaRPr lang="ru-RU" sz="2800" b="1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9404" y="4591865"/>
            <a:ext cx="4209535" cy="168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1198739"/>
      </p:ext>
    </p:extLst>
  </p:cSld>
  <p:clrMapOvr>
    <a:masterClrMapping/>
  </p:clrMapOvr>
  <p:transition spd="slow" advTm="15022">
    <p:wheel spokes="1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2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4623" y="336934"/>
            <a:ext cx="6627789" cy="44148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3059" y="5240595"/>
            <a:ext cx="98420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Первый снег быстро растает, а потом опять выпадет. Вот так постепенно приближается следующие время года – зима.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xmlns="" val="121746775"/>
      </p:ext>
    </p:extLst>
  </p:cSld>
  <p:clrMapOvr>
    <a:masterClrMapping/>
  </p:clrMapOvr>
  <p:transition spd="slow" advTm="13976">
    <p:wheel spokes="1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A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6822" y="2557849"/>
            <a:ext cx="100707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i="1" dirty="0" smtClean="0">
                <a:solidFill>
                  <a:schemeClr val="accent2">
                    <a:lumMod val="50000"/>
                  </a:schemeClr>
                </a:solidFill>
              </a:rPr>
              <a:t>СПАСИБО  ЗА  ВНИМАНИЕ!</a:t>
            </a:r>
            <a:endParaRPr lang="ru-RU" sz="66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462" y="4318318"/>
            <a:ext cx="6349206" cy="25396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3116" y="0"/>
            <a:ext cx="6349206" cy="253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8091152"/>
      </p:ext>
    </p:extLst>
  </p:cSld>
  <p:clrMapOvr>
    <a:masterClrMapping/>
  </p:clrMapOvr>
  <p:transition spd="slow" advTm="1782">
    <p:wheel spokes="1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271" y="2712308"/>
            <a:ext cx="5165124" cy="3873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7114" y="190690"/>
            <a:ext cx="4121236" cy="4801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29265" y="619432"/>
            <a:ext cx="58403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Вот и закончилось жаркое лето. На смену ему пришла Осень! Это дивная пора!</a:t>
            </a:r>
            <a:endParaRPr lang="ru-RU" sz="28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3255" y="4833533"/>
            <a:ext cx="6349206" cy="253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6649642"/>
      </p:ext>
    </p:extLst>
  </p:cSld>
  <p:clrMapOvr>
    <a:masterClrMapping/>
  </p:clrMapOvr>
  <p:transition spd="slow" advTm="14073">
    <p:wheel spokes="1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4606" y="1872048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71" y="1772036"/>
            <a:ext cx="5143500" cy="3629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3421" y="4923799"/>
            <a:ext cx="6349206" cy="25396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7587" y="98323"/>
            <a:ext cx="109138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С наступлением осени листья на деревьях  становятся разноцветными: жёлтыми, красными, оранжевыми. Травы на полях и лугах высыхают и желтеют.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xmlns="" val="200278096"/>
      </p:ext>
    </p:extLst>
  </p:cSld>
  <p:clrMapOvr>
    <a:masterClrMapping/>
  </p:clrMapOvr>
  <p:transition spd="slow" advTm="14132">
    <p:wheel spokes="1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6645" y="1576000"/>
            <a:ext cx="5904884" cy="3690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0653" y="5050640"/>
            <a:ext cx="6349206" cy="25396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761" y="353961"/>
            <a:ext cx="102776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800" b="1" i="1" dirty="0"/>
              <a:t>Н</a:t>
            </a:r>
            <a:r>
              <a:rPr lang="ru-RU" sz="2800" b="1" i="1" dirty="0" smtClean="0"/>
              <a:t>а деревьях висят желтые  листочки, как золотые монетки.</a:t>
            </a:r>
            <a:br>
              <a:rPr lang="ru-RU" sz="2800" b="1" i="1" dirty="0" smtClean="0"/>
            </a:br>
            <a:r>
              <a:rPr lang="ru-RU" sz="2800" b="1" i="1" dirty="0" smtClean="0"/>
              <a:t> Этот период осени называют «золотой осенью». </a:t>
            </a:r>
            <a:endParaRPr lang="ru-RU" sz="2800" b="1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416" y="1614209"/>
            <a:ext cx="5152768" cy="3614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79898197"/>
      </p:ext>
    </p:extLst>
  </p:cSld>
  <p:clrMapOvr>
    <a:masterClrMapping/>
  </p:clrMapOvr>
  <p:transition spd="slow" advTm="15017">
    <p:wheel spokes="1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76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6751" y="1205586"/>
            <a:ext cx="3373133" cy="4356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2714" y="1110519"/>
            <a:ext cx="3301815" cy="4451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9174" y="5223046"/>
            <a:ext cx="5645812" cy="22583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1446" y="167148"/>
            <a:ext cx="10284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Солнце уже не греет. Дни становятся короче, а ночи длиннее. Начинается пора листопада.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xmlns="" val="2091456461"/>
      </p:ext>
    </p:extLst>
  </p:cSld>
  <p:clrMapOvr>
    <a:masterClrMapping/>
  </p:clrMapOvr>
  <p:transition spd="slow" advTm="15010">
    <p:wheel spokes="1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198" y="1208953"/>
            <a:ext cx="3265373" cy="452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0568" y="1157795"/>
            <a:ext cx="3304967" cy="4299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3304" y="5058949"/>
            <a:ext cx="5461133" cy="21844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3458" y="117987"/>
            <a:ext cx="115234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Часто идут холодные, затяжные, моросящие дожди. Небо затянуто тучами.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xmlns="" val="1950176307"/>
      </p:ext>
    </p:extLst>
  </p:cSld>
  <p:clrMapOvr>
    <a:masterClrMapping/>
  </p:clrMapOvr>
  <p:transition spd="slow" advTm="6151">
    <p:wheel spokes="1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1114" y="308919"/>
            <a:ext cx="5573113" cy="4920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636" y="4758861"/>
            <a:ext cx="6349206" cy="25396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4903" y="1160206"/>
            <a:ext cx="45326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Дуют холодные порывистые ветры, которые срывают последние листочки с деревьев.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xmlns="" val="117213356"/>
      </p:ext>
    </p:extLst>
  </p:cSld>
  <p:clrMapOvr>
    <a:masterClrMapping/>
  </p:clrMapOvr>
  <p:transition spd="slow" advTm="12363">
    <p:wheel spokes="1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1904" y="383059"/>
            <a:ext cx="4784593" cy="58200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987" y="4237703"/>
            <a:ext cx="5581410" cy="22325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0271" y="865239"/>
            <a:ext cx="50046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Люди надевают тёплую одежду: шапки, шарфы, </a:t>
            </a:r>
            <a:br>
              <a:rPr lang="ru-RU" sz="3200" b="1" i="1" dirty="0" smtClean="0"/>
            </a:br>
            <a:r>
              <a:rPr lang="ru-RU" sz="3200" b="1" i="1" dirty="0" smtClean="0"/>
              <a:t>утеплённые куртки , на ножки обувают сапожки</a:t>
            </a:r>
            <a:r>
              <a:rPr lang="ru-RU" sz="3200" dirty="0" smtClean="0"/>
              <a:t>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688269234"/>
      </p:ext>
    </p:extLst>
  </p:cSld>
  <p:clrMapOvr>
    <a:masterClrMapping/>
  </p:clrMapOvr>
  <p:transition spd="slow" advTm="14094">
    <p:wheel spokes="1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9126" y="270918"/>
            <a:ext cx="6436675" cy="4441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08920" y="2100649"/>
            <a:ext cx="45472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Осенью у людей много работы. В огородах и полях собирают урожай овощей.</a:t>
            </a:r>
            <a:endParaRPr lang="ru-RU" sz="32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4854" y="4712224"/>
            <a:ext cx="6349206" cy="253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4154338"/>
      </p:ext>
    </p:extLst>
  </p:cSld>
  <p:clrMapOvr>
    <a:masterClrMapping/>
  </p:clrMapOvr>
  <p:transition spd="slow" advTm="14068">
    <p:wheel spokes="1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236</Words>
  <Application>Microsoft Office PowerPoint</Application>
  <PresentationFormat>Произвольный</PresentationFormat>
  <Paragraphs>19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Andrey</dc:creator>
  <cp:lastModifiedBy>Admin</cp:lastModifiedBy>
  <cp:revision>17</cp:revision>
  <dcterms:created xsi:type="dcterms:W3CDTF">2013-09-25T06:25:18Z</dcterms:created>
  <dcterms:modified xsi:type="dcterms:W3CDTF">2015-09-30T13:40:50Z</dcterms:modified>
</cp:coreProperties>
</file>